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2" r:id="rId5"/>
    <p:sldId id="256" r:id="rId6"/>
    <p:sldId id="282" r:id="rId7"/>
    <p:sldId id="283" r:id="rId8"/>
    <p:sldId id="288" r:id="rId9"/>
    <p:sldId id="258" r:id="rId10"/>
    <p:sldId id="290" r:id="rId11"/>
    <p:sldId id="284" r:id="rId12"/>
    <p:sldId id="285" r:id="rId13"/>
    <p:sldId id="286" r:id="rId14"/>
    <p:sldId id="287" r:id="rId15"/>
    <p:sldId id="289" r:id="rId16"/>
    <p:sldId id="291" r:id="rId17"/>
    <p:sldId id="29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D94DB1-FD6D-4063-BDB8-8B956DD1E8F0}" v="11" dt="2025-02-10T14:43:07.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269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Blajda" userId="3b0c7b4d-a86a-44f7-a079-1dff72ca0317" providerId="ADAL" clId="{8FD94DB1-FD6D-4063-BDB8-8B956DD1E8F0}"/>
    <pc:docChg chg="undo custSel delSld modSld sldOrd">
      <pc:chgData name="Ryan Blajda" userId="3b0c7b4d-a86a-44f7-a079-1dff72ca0317" providerId="ADAL" clId="{8FD94DB1-FD6D-4063-BDB8-8B956DD1E8F0}" dt="2025-02-10T15:32:45.133" v="1990" actId="33524"/>
      <pc:docMkLst>
        <pc:docMk/>
      </pc:docMkLst>
      <pc:sldChg chg="modSp mod">
        <pc:chgData name="Ryan Blajda" userId="3b0c7b4d-a86a-44f7-a079-1dff72ca0317" providerId="ADAL" clId="{8FD94DB1-FD6D-4063-BDB8-8B956DD1E8F0}" dt="2025-02-10T15:32:26.132" v="1989" actId="20577"/>
        <pc:sldMkLst>
          <pc:docMk/>
          <pc:sldMk cId="1903458598" sldId="258"/>
        </pc:sldMkLst>
        <pc:spChg chg="mod">
          <ac:chgData name="Ryan Blajda" userId="3b0c7b4d-a86a-44f7-a079-1dff72ca0317" providerId="ADAL" clId="{8FD94DB1-FD6D-4063-BDB8-8B956DD1E8F0}" dt="2025-02-10T15:32:26.132" v="1989" actId="20577"/>
          <ac:spMkLst>
            <pc:docMk/>
            <pc:sldMk cId="1903458598" sldId="258"/>
            <ac:spMk id="2" creationId="{9F90CC49-10D9-169B-05BE-2162747347C9}"/>
          </ac:spMkLst>
        </pc:spChg>
        <pc:picChg chg="mod">
          <ac:chgData name="Ryan Blajda" userId="3b0c7b4d-a86a-44f7-a079-1dff72ca0317" providerId="ADAL" clId="{8FD94DB1-FD6D-4063-BDB8-8B956DD1E8F0}" dt="2025-02-10T14:34:55.042" v="1098" actId="14826"/>
          <ac:picMkLst>
            <pc:docMk/>
            <pc:sldMk cId="1903458598" sldId="258"/>
            <ac:picMk id="35" creationId="{87558B1A-C3E2-429A-A572-0A885C0EAD7B}"/>
          </ac:picMkLst>
        </pc:picChg>
      </pc:sldChg>
      <pc:sldChg chg="modSp mod">
        <pc:chgData name="Ryan Blajda" userId="3b0c7b4d-a86a-44f7-a079-1dff72ca0317" providerId="ADAL" clId="{8FD94DB1-FD6D-4063-BDB8-8B956DD1E8F0}" dt="2025-02-10T14:33:51.854" v="905" actId="20577"/>
        <pc:sldMkLst>
          <pc:docMk/>
          <pc:sldMk cId="2925595683" sldId="282"/>
        </pc:sldMkLst>
        <pc:spChg chg="mod">
          <ac:chgData name="Ryan Blajda" userId="3b0c7b4d-a86a-44f7-a079-1dff72ca0317" providerId="ADAL" clId="{8FD94DB1-FD6D-4063-BDB8-8B956DD1E8F0}" dt="2025-02-10T14:33:51.854" v="905" actId="20577"/>
          <ac:spMkLst>
            <pc:docMk/>
            <pc:sldMk cId="2925595683" sldId="282"/>
            <ac:spMk id="4" creationId="{85415D0F-502F-89E4-2F4B-3ACB1B4150CF}"/>
          </ac:spMkLst>
        </pc:spChg>
        <pc:spChg chg="mod">
          <ac:chgData name="Ryan Blajda" userId="3b0c7b4d-a86a-44f7-a079-1dff72ca0317" providerId="ADAL" clId="{8FD94DB1-FD6D-4063-BDB8-8B956DD1E8F0}" dt="2025-02-10T14:25:50.126" v="14" actId="20577"/>
          <ac:spMkLst>
            <pc:docMk/>
            <pc:sldMk cId="2925595683" sldId="282"/>
            <ac:spMk id="9" creationId="{0A6323BB-4993-8155-88C4-C13BBAB69A92}"/>
          </ac:spMkLst>
        </pc:spChg>
        <pc:picChg chg="mod">
          <ac:chgData name="Ryan Blajda" userId="3b0c7b4d-a86a-44f7-a079-1dff72ca0317" providerId="ADAL" clId="{8FD94DB1-FD6D-4063-BDB8-8B956DD1E8F0}" dt="2025-02-10T14:25:43.415" v="1" actId="14826"/>
          <ac:picMkLst>
            <pc:docMk/>
            <pc:sldMk cId="2925595683" sldId="282"/>
            <ac:picMk id="2" creationId="{00000000-0000-0000-0000-000000000000}"/>
          </ac:picMkLst>
        </pc:picChg>
      </pc:sldChg>
      <pc:sldChg chg="modSp mod">
        <pc:chgData name="Ryan Blajda" userId="3b0c7b4d-a86a-44f7-a079-1dff72ca0317" providerId="ADAL" clId="{8FD94DB1-FD6D-4063-BDB8-8B956DD1E8F0}" dt="2025-02-10T14:34:10.851" v="992" actId="20577"/>
        <pc:sldMkLst>
          <pc:docMk/>
          <pc:sldMk cId="827412323" sldId="283"/>
        </pc:sldMkLst>
        <pc:spChg chg="mod">
          <ac:chgData name="Ryan Blajda" userId="3b0c7b4d-a86a-44f7-a079-1dff72ca0317" providerId="ADAL" clId="{8FD94DB1-FD6D-4063-BDB8-8B956DD1E8F0}" dt="2025-02-10T14:34:10.851" v="992" actId="20577"/>
          <ac:spMkLst>
            <pc:docMk/>
            <pc:sldMk cId="827412323" sldId="283"/>
            <ac:spMk id="8" creationId="{34538373-1C5A-E304-9585-461108899F8C}"/>
          </ac:spMkLst>
        </pc:spChg>
        <pc:picChg chg="mod">
          <ac:chgData name="Ryan Blajda" userId="3b0c7b4d-a86a-44f7-a079-1dff72ca0317" providerId="ADAL" clId="{8FD94DB1-FD6D-4063-BDB8-8B956DD1E8F0}" dt="2025-02-10T14:32:37.221" v="717" actId="14826"/>
          <ac:picMkLst>
            <pc:docMk/>
            <pc:sldMk cId="827412323" sldId="283"/>
            <ac:picMk id="2" creationId="{00000000-0000-0000-0000-000000000000}"/>
          </ac:picMkLst>
        </pc:picChg>
      </pc:sldChg>
      <pc:sldChg chg="modSp mod">
        <pc:chgData name="Ryan Blajda" userId="3b0c7b4d-a86a-44f7-a079-1dff72ca0317" providerId="ADAL" clId="{8FD94DB1-FD6D-4063-BDB8-8B956DD1E8F0}" dt="2025-02-10T15:32:45.133" v="1990" actId="33524"/>
        <pc:sldMkLst>
          <pc:docMk/>
          <pc:sldMk cId="1508778508" sldId="284"/>
        </pc:sldMkLst>
        <pc:spChg chg="mod">
          <ac:chgData name="Ryan Blajda" userId="3b0c7b4d-a86a-44f7-a079-1dff72ca0317" providerId="ADAL" clId="{8FD94DB1-FD6D-4063-BDB8-8B956DD1E8F0}" dt="2025-02-10T14:46:42.820" v="1970" actId="6549"/>
          <ac:spMkLst>
            <pc:docMk/>
            <pc:sldMk cId="1508778508" sldId="284"/>
            <ac:spMk id="2" creationId="{C3549A96-0155-8364-754D-7135C3FEC9D9}"/>
          </ac:spMkLst>
        </pc:spChg>
        <pc:spChg chg="mod">
          <ac:chgData name="Ryan Blajda" userId="3b0c7b4d-a86a-44f7-a079-1dff72ca0317" providerId="ADAL" clId="{8FD94DB1-FD6D-4063-BDB8-8B956DD1E8F0}" dt="2025-02-10T15:32:45.133" v="1990" actId="33524"/>
          <ac:spMkLst>
            <pc:docMk/>
            <pc:sldMk cId="1508778508" sldId="284"/>
            <ac:spMk id="4" creationId="{7F899A75-08D8-9289-2481-5A240E028AC3}"/>
          </ac:spMkLst>
        </pc:spChg>
        <pc:picChg chg="mod">
          <ac:chgData name="Ryan Blajda" userId="3b0c7b4d-a86a-44f7-a079-1dff72ca0317" providerId="ADAL" clId="{8FD94DB1-FD6D-4063-BDB8-8B956DD1E8F0}" dt="2025-02-10T14:38:32.866" v="1127" actId="14826"/>
          <ac:picMkLst>
            <pc:docMk/>
            <pc:sldMk cId="1508778508" sldId="284"/>
            <ac:picMk id="35" creationId="{A6D26B8F-9A3A-4849-9F6D-A075CAEEFB57}"/>
          </ac:picMkLst>
        </pc:picChg>
      </pc:sldChg>
      <pc:sldChg chg="modSp mod">
        <pc:chgData name="Ryan Blajda" userId="3b0c7b4d-a86a-44f7-a079-1dff72ca0317" providerId="ADAL" clId="{8FD94DB1-FD6D-4063-BDB8-8B956DD1E8F0}" dt="2025-02-10T14:47:05.055" v="1975" actId="20577"/>
        <pc:sldMkLst>
          <pc:docMk/>
          <pc:sldMk cId="2062493368" sldId="285"/>
        </pc:sldMkLst>
        <pc:spChg chg="mod">
          <ac:chgData name="Ryan Blajda" userId="3b0c7b4d-a86a-44f7-a079-1dff72ca0317" providerId="ADAL" clId="{8FD94DB1-FD6D-4063-BDB8-8B956DD1E8F0}" dt="2025-02-10T14:47:05.055" v="1975" actId="20577"/>
          <ac:spMkLst>
            <pc:docMk/>
            <pc:sldMk cId="2062493368" sldId="285"/>
            <ac:spMk id="2" creationId="{5AE06906-DF52-FE92-E1E6-F9A70A00BBDB}"/>
          </ac:spMkLst>
        </pc:spChg>
      </pc:sldChg>
      <pc:sldChg chg="modSp">
        <pc:chgData name="Ryan Blajda" userId="3b0c7b4d-a86a-44f7-a079-1dff72ca0317" providerId="ADAL" clId="{8FD94DB1-FD6D-4063-BDB8-8B956DD1E8F0}" dt="2025-02-10T14:39:27.638" v="1128" actId="14826"/>
        <pc:sldMkLst>
          <pc:docMk/>
          <pc:sldMk cId="859057518" sldId="286"/>
        </pc:sldMkLst>
        <pc:picChg chg="mod">
          <ac:chgData name="Ryan Blajda" userId="3b0c7b4d-a86a-44f7-a079-1dff72ca0317" providerId="ADAL" clId="{8FD94DB1-FD6D-4063-BDB8-8B956DD1E8F0}" dt="2025-02-10T14:39:27.638" v="1128" actId="14826"/>
          <ac:picMkLst>
            <pc:docMk/>
            <pc:sldMk cId="859057518" sldId="286"/>
            <ac:picMk id="35" creationId="{C34562CD-91EE-1F06-E597-4B5C34A99C07}"/>
          </ac:picMkLst>
        </pc:picChg>
      </pc:sldChg>
      <pc:sldChg chg="modSp mod">
        <pc:chgData name="Ryan Blajda" userId="3b0c7b4d-a86a-44f7-a079-1dff72ca0317" providerId="ADAL" clId="{8FD94DB1-FD6D-4063-BDB8-8B956DD1E8F0}" dt="2025-02-10T14:44:52.981" v="1855" actId="33524"/>
        <pc:sldMkLst>
          <pc:docMk/>
          <pc:sldMk cId="3248746256" sldId="287"/>
        </pc:sldMkLst>
        <pc:spChg chg="mod">
          <ac:chgData name="Ryan Blajda" userId="3b0c7b4d-a86a-44f7-a079-1dff72ca0317" providerId="ADAL" clId="{8FD94DB1-FD6D-4063-BDB8-8B956DD1E8F0}" dt="2025-02-10T14:44:52.981" v="1855" actId="33524"/>
          <ac:spMkLst>
            <pc:docMk/>
            <pc:sldMk cId="3248746256" sldId="287"/>
            <ac:spMk id="2" creationId="{AF520436-5A53-2893-5AC9-2971FDF90D9B}"/>
          </ac:spMkLst>
        </pc:spChg>
        <pc:picChg chg="mod">
          <ac:chgData name="Ryan Blajda" userId="3b0c7b4d-a86a-44f7-a079-1dff72ca0317" providerId="ADAL" clId="{8FD94DB1-FD6D-4063-BDB8-8B956DD1E8F0}" dt="2025-02-10T14:41:05.713" v="1129" actId="14826"/>
          <ac:picMkLst>
            <pc:docMk/>
            <pc:sldMk cId="3248746256" sldId="287"/>
            <ac:picMk id="35" creationId="{267BB5F6-9E9B-32E0-C3A2-BD321BCA7B1F}"/>
          </ac:picMkLst>
        </pc:picChg>
      </pc:sldChg>
      <pc:sldChg chg="modSp mod ord">
        <pc:chgData name="Ryan Blajda" userId="3b0c7b4d-a86a-44f7-a079-1dff72ca0317" providerId="ADAL" clId="{8FD94DB1-FD6D-4063-BDB8-8B956DD1E8F0}" dt="2025-02-10T15:32:18.412" v="1981"/>
        <pc:sldMkLst>
          <pc:docMk/>
          <pc:sldMk cId="1267623264" sldId="288"/>
        </pc:sldMkLst>
        <pc:spChg chg="mod">
          <ac:chgData name="Ryan Blajda" userId="3b0c7b4d-a86a-44f7-a079-1dff72ca0317" providerId="ADAL" clId="{8FD94DB1-FD6D-4063-BDB8-8B956DD1E8F0}" dt="2025-02-10T14:41:38.949" v="1310" actId="20577"/>
          <ac:spMkLst>
            <pc:docMk/>
            <pc:sldMk cId="1267623264" sldId="288"/>
            <ac:spMk id="2" creationId="{4CDAAB08-75D8-2A5D-1779-A715F2E959B4}"/>
          </ac:spMkLst>
        </pc:spChg>
        <pc:picChg chg="mod">
          <ac:chgData name="Ryan Blajda" userId="3b0c7b4d-a86a-44f7-a079-1dff72ca0317" providerId="ADAL" clId="{8FD94DB1-FD6D-4063-BDB8-8B956DD1E8F0}" dt="2025-02-10T14:41:57.550" v="1311" actId="14826"/>
          <ac:picMkLst>
            <pc:docMk/>
            <pc:sldMk cId="1267623264" sldId="288"/>
            <ac:picMk id="35" creationId="{2EE2C9F1-C3CD-614D-6336-236F2DECB898}"/>
          </ac:picMkLst>
        </pc:picChg>
      </pc:sldChg>
      <pc:sldChg chg="modSp mod">
        <pc:chgData name="Ryan Blajda" userId="3b0c7b4d-a86a-44f7-a079-1dff72ca0317" providerId="ADAL" clId="{8FD94DB1-FD6D-4063-BDB8-8B956DD1E8F0}" dt="2025-02-10T14:42:54.319" v="1507" actId="20577"/>
        <pc:sldMkLst>
          <pc:docMk/>
          <pc:sldMk cId="2778660357" sldId="289"/>
        </pc:sldMkLst>
        <pc:spChg chg="mod">
          <ac:chgData name="Ryan Blajda" userId="3b0c7b4d-a86a-44f7-a079-1dff72ca0317" providerId="ADAL" clId="{8FD94DB1-FD6D-4063-BDB8-8B956DD1E8F0}" dt="2025-02-10T14:42:54.319" v="1507" actId="20577"/>
          <ac:spMkLst>
            <pc:docMk/>
            <pc:sldMk cId="2778660357" sldId="289"/>
            <ac:spMk id="2" creationId="{2A4C89E8-8E59-F016-93A7-77D65C8DBE65}"/>
          </ac:spMkLst>
        </pc:spChg>
        <pc:picChg chg="mod">
          <ac:chgData name="Ryan Blajda" userId="3b0c7b4d-a86a-44f7-a079-1dff72ca0317" providerId="ADAL" clId="{8FD94DB1-FD6D-4063-BDB8-8B956DD1E8F0}" dt="2025-02-10T14:42:18.609" v="1312" actId="14826"/>
          <ac:picMkLst>
            <pc:docMk/>
            <pc:sldMk cId="2778660357" sldId="289"/>
            <ac:picMk id="35" creationId="{11C49199-84E7-9CED-30E9-5DB16D62C405}"/>
          </ac:picMkLst>
        </pc:picChg>
      </pc:sldChg>
      <pc:sldChg chg="modSp mod">
        <pc:chgData name="Ryan Blajda" userId="3b0c7b4d-a86a-44f7-a079-1dff72ca0317" providerId="ADAL" clId="{8FD94DB1-FD6D-4063-BDB8-8B956DD1E8F0}" dt="2025-02-10T14:46:10.848" v="1879" actId="114"/>
        <pc:sldMkLst>
          <pc:docMk/>
          <pc:sldMk cId="950796308" sldId="290"/>
        </pc:sldMkLst>
        <pc:spChg chg="mod">
          <ac:chgData name="Ryan Blajda" userId="3b0c7b4d-a86a-44f7-a079-1dff72ca0317" providerId="ADAL" clId="{8FD94DB1-FD6D-4063-BDB8-8B956DD1E8F0}" dt="2025-02-10T14:46:10.848" v="1879" actId="114"/>
          <ac:spMkLst>
            <pc:docMk/>
            <pc:sldMk cId="950796308" sldId="290"/>
            <ac:spMk id="2" creationId="{D1DC701A-0487-2DA1-3045-BD335CC9DCB8}"/>
          </ac:spMkLst>
        </pc:spChg>
        <pc:picChg chg="mod">
          <ac:chgData name="Ryan Blajda" userId="3b0c7b4d-a86a-44f7-a079-1dff72ca0317" providerId="ADAL" clId="{8FD94DB1-FD6D-4063-BDB8-8B956DD1E8F0}" dt="2025-02-10T14:38:16.497" v="1126" actId="14826"/>
          <ac:picMkLst>
            <pc:docMk/>
            <pc:sldMk cId="950796308" sldId="290"/>
            <ac:picMk id="35" creationId="{73B76C98-331F-30E2-7E11-BFE6D7930776}"/>
          </ac:picMkLst>
        </pc:picChg>
      </pc:sldChg>
      <pc:sldChg chg="modSp mod">
        <pc:chgData name="Ryan Blajda" userId="3b0c7b4d-a86a-44f7-a079-1dff72ca0317" providerId="ADAL" clId="{8FD94DB1-FD6D-4063-BDB8-8B956DD1E8F0}" dt="2025-02-10T14:44:17.771" v="1852" actId="114"/>
        <pc:sldMkLst>
          <pc:docMk/>
          <pc:sldMk cId="1475090487" sldId="291"/>
        </pc:sldMkLst>
        <pc:spChg chg="mod">
          <ac:chgData name="Ryan Blajda" userId="3b0c7b4d-a86a-44f7-a079-1dff72ca0317" providerId="ADAL" clId="{8FD94DB1-FD6D-4063-BDB8-8B956DD1E8F0}" dt="2025-02-10T14:44:17.771" v="1852" actId="114"/>
          <ac:spMkLst>
            <pc:docMk/>
            <pc:sldMk cId="1475090487" sldId="291"/>
            <ac:spMk id="2" creationId="{25AE0339-D71E-E4F4-0DDE-17E35FD929CC}"/>
          </ac:spMkLst>
        </pc:spChg>
        <pc:picChg chg="mod">
          <ac:chgData name="Ryan Blajda" userId="3b0c7b4d-a86a-44f7-a079-1dff72ca0317" providerId="ADAL" clId="{8FD94DB1-FD6D-4063-BDB8-8B956DD1E8F0}" dt="2025-02-10T14:43:07.474" v="1508" actId="14826"/>
          <ac:picMkLst>
            <pc:docMk/>
            <pc:sldMk cId="1475090487" sldId="291"/>
            <ac:picMk id="35" creationId="{1E5FFA8E-244E-0529-7B39-B0412FED0457}"/>
          </ac:picMkLst>
        </pc:picChg>
      </pc:sldChg>
      <pc:sldChg chg="del">
        <pc:chgData name="Ryan Blajda" userId="3b0c7b4d-a86a-44f7-a079-1dff72ca0317" providerId="ADAL" clId="{8FD94DB1-FD6D-4063-BDB8-8B956DD1E8F0}" dt="2025-02-10T14:44:21.775" v="1853" actId="47"/>
        <pc:sldMkLst>
          <pc:docMk/>
          <pc:sldMk cId="620835119" sldId="292"/>
        </pc:sldMkLst>
      </pc:sldChg>
      <pc:sldChg chg="delSp mod">
        <pc:chgData name="Ryan Blajda" userId="3b0c7b4d-a86a-44f7-a079-1dff72ca0317" providerId="ADAL" clId="{8FD94DB1-FD6D-4063-BDB8-8B956DD1E8F0}" dt="2025-02-10T14:44:38.141" v="1854" actId="478"/>
        <pc:sldMkLst>
          <pc:docMk/>
          <pc:sldMk cId="542481177" sldId="293"/>
        </pc:sldMkLst>
        <pc:spChg chg="del">
          <ac:chgData name="Ryan Blajda" userId="3b0c7b4d-a86a-44f7-a079-1dff72ca0317" providerId="ADAL" clId="{8FD94DB1-FD6D-4063-BDB8-8B956DD1E8F0}" dt="2025-02-10T14:44:38.141" v="1854" actId="478"/>
          <ac:spMkLst>
            <pc:docMk/>
            <pc:sldMk cId="542481177" sldId="293"/>
            <ac:spMk id="4" creationId="{8C9192BA-68EC-B26D-56B3-C2A4843A1C97}"/>
          </ac:spMkLst>
        </pc:spChg>
      </pc:sldChg>
      <pc:sldChg chg="del">
        <pc:chgData name="Ryan Blajda" userId="3b0c7b4d-a86a-44f7-a079-1dff72ca0317" providerId="ADAL" clId="{8FD94DB1-FD6D-4063-BDB8-8B956DD1E8F0}" dt="2025-02-10T14:35:06.886" v="1099" actId="47"/>
        <pc:sldMkLst>
          <pc:docMk/>
          <pc:sldMk cId="1187854420" sldId="29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F2AA70-EFD4-4B0A-A1B0-27CDA51D45C0}"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283586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2AA70-EFD4-4B0A-A1B0-27CDA51D45C0}"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3271447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2AA70-EFD4-4B0A-A1B0-27CDA51D45C0}"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847023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2AA70-EFD4-4B0A-A1B0-27CDA51D45C0}"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133323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F2AA70-EFD4-4B0A-A1B0-27CDA51D45C0}" type="datetimeFigureOut">
              <a:rPr lang="en-US" smtClean="0"/>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76133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F2AA70-EFD4-4B0A-A1B0-27CDA51D45C0}"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78605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F2AA70-EFD4-4B0A-A1B0-27CDA51D45C0}" type="datetimeFigureOut">
              <a:rPr lang="en-US" smtClean="0"/>
              <a:t>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63295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F2AA70-EFD4-4B0A-A1B0-27CDA51D45C0}" type="datetimeFigureOut">
              <a:rPr lang="en-US" smtClean="0"/>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49540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2AA70-EFD4-4B0A-A1B0-27CDA51D45C0}" type="datetimeFigureOut">
              <a:rPr lang="en-US" smtClean="0"/>
              <a:t>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3954097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2AA70-EFD4-4B0A-A1B0-27CDA51D45C0}"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915807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2AA70-EFD4-4B0A-A1B0-27CDA51D45C0}" type="datetimeFigureOut">
              <a:rPr lang="en-US" smtClean="0"/>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850779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F2AA70-EFD4-4B0A-A1B0-27CDA51D45C0}" type="datetimeFigureOut">
              <a:rPr lang="en-US" smtClean="0"/>
              <a:t>2/10/2025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A34F0-26C3-4BF0-A0A1-79C0B36FB5CB}" type="slidenum">
              <a:rPr lang="en-US" smtClean="0"/>
              <a:t>‹#›</a:t>
            </a:fld>
            <a:endParaRPr lang="en-US"/>
          </a:p>
        </p:txBody>
      </p:sp>
    </p:spTree>
    <p:extLst>
      <p:ext uri="{BB962C8B-B14F-4D97-AF65-F5344CB8AC3E}">
        <p14:creationId xmlns:p14="http://schemas.microsoft.com/office/powerpoint/2010/main" val="3380392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873" y="1127859"/>
            <a:ext cx="2119426"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Introduction</a:t>
            </a:r>
          </a:p>
        </p:txBody>
      </p:sp>
      <p:cxnSp>
        <p:nvCxnSpPr>
          <p:cNvPr id="5" name="Straight Connector 4"/>
          <p:cNvCxnSpPr/>
          <p:nvPr/>
        </p:nvCxnSpPr>
        <p:spPr>
          <a:xfrm>
            <a:off x="360142" y="1651079"/>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0873" y="1774280"/>
            <a:ext cx="11867256" cy="4093428"/>
          </a:xfrm>
          <a:prstGeom prst="rect">
            <a:avLst/>
          </a:prstGeom>
          <a:noFill/>
        </p:spPr>
        <p:txBody>
          <a:bodyPr wrap="square" rtlCol="0">
            <a:spAutoFit/>
          </a:bodyPr>
          <a:lstStyle/>
          <a:p>
            <a:r>
              <a:rPr lang="en-US" sz="1400" dirty="0">
                <a:solidFill>
                  <a:schemeClr val="tx1">
                    <a:lumMod val="65000"/>
                    <a:lumOff val="35000"/>
                  </a:schemeClr>
                </a:solidFill>
                <a:latin typeface="HelveticaNeueLT Std" panose="020B0604020202020204" pitchFamily="34" charset="0"/>
              </a:rPr>
              <a:t>This document highlights the Crestron User Interface and associated functionality.</a:t>
            </a:r>
          </a:p>
          <a:p>
            <a:endParaRPr lang="en-US" sz="1400" dirty="0">
              <a:solidFill>
                <a:schemeClr val="tx1">
                  <a:lumMod val="65000"/>
                  <a:lumOff val="35000"/>
                </a:schemeClr>
              </a:solidFill>
              <a:latin typeface="HelveticaNeueLT Std" panose="020B0604020202020204" pitchFamily="34" charset="0"/>
            </a:endParaRPr>
          </a:p>
          <a:p>
            <a:endParaRPr lang="en-US" sz="1400" dirty="0">
              <a:solidFill>
                <a:schemeClr val="tx1">
                  <a:lumMod val="65000"/>
                  <a:lumOff val="35000"/>
                </a:schemeClr>
              </a:solidFill>
              <a:latin typeface="HelveticaNeueLT Std" panose="020B0604020202020204" pitchFamily="34" charset="0"/>
            </a:endParaRPr>
          </a:p>
          <a:p>
            <a:endParaRPr lang="en-US" sz="1400" dirty="0">
              <a:solidFill>
                <a:schemeClr val="tx1">
                  <a:lumMod val="65000"/>
                  <a:lumOff val="35000"/>
                </a:schemeClr>
              </a:solidFill>
              <a:latin typeface="HelveticaNeueLT Std" panose="020B0604020202020204" pitchFamily="34" charset="0"/>
            </a:endParaRPr>
          </a:p>
          <a:p>
            <a:pPr marL="342900" indent="-342900">
              <a:buAutoNum type="arabicPeriod"/>
            </a:pPr>
            <a:endParaRPr lang="en-US" sz="1400" dirty="0">
              <a:solidFill>
                <a:schemeClr val="tx1">
                  <a:lumMod val="65000"/>
                  <a:lumOff val="35000"/>
                </a:schemeClr>
              </a:solidFill>
              <a:latin typeface="HelveticaNeueLT Std" panose="020B0604020202020204" pitchFamily="34" charset="0"/>
            </a:endParaRPr>
          </a:p>
          <a:p>
            <a:endParaRPr lang="en-US" sz="14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p:txBody>
      </p:sp>
      <p:sp>
        <p:nvSpPr>
          <p:cNvPr id="27" name="TextBox 26"/>
          <p:cNvSpPr txBox="1"/>
          <p:nvPr/>
        </p:nvSpPr>
        <p:spPr>
          <a:xfrm>
            <a:off x="3023829" y="240309"/>
            <a:ext cx="1935145" cy="477054"/>
          </a:xfrm>
          <a:prstGeom prst="rect">
            <a:avLst/>
          </a:prstGeom>
          <a:noFill/>
        </p:spPr>
        <p:txBody>
          <a:bodyPr wrap="none" rtlCol="0">
            <a:spAutoFit/>
          </a:bodyPr>
          <a:lstStyle/>
          <a:p>
            <a:r>
              <a:rPr lang="en-US" sz="1400" b="1" dirty="0">
                <a:solidFill>
                  <a:schemeClr val="tx1">
                    <a:lumMod val="65000"/>
                    <a:lumOff val="35000"/>
                  </a:schemeClr>
                </a:solidFill>
                <a:latin typeface="HelveticaNeueLT Std" panose="020B0604020202020204" pitchFamily="34" charset="0"/>
              </a:rPr>
              <a:t>User Interface Guide</a:t>
            </a:r>
          </a:p>
          <a:p>
            <a:endParaRPr lang="en-US" sz="1100" dirty="0">
              <a:solidFill>
                <a:schemeClr val="tx1">
                  <a:lumMod val="65000"/>
                  <a:lumOff val="35000"/>
                </a:schemeClr>
              </a:solidFill>
              <a:latin typeface="HelveticaNeueLT Std" panose="020B0604020202020204" pitchFamily="34" charset="0"/>
            </a:endParaRPr>
          </a:p>
        </p:txBody>
      </p:sp>
      <p:sp>
        <p:nvSpPr>
          <p:cNvPr id="28" name="TextBox 27"/>
          <p:cNvSpPr txBox="1"/>
          <p:nvPr/>
        </p:nvSpPr>
        <p:spPr>
          <a:xfrm>
            <a:off x="7870743" y="502747"/>
            <a:ext cx="1309974" cy="307777"/>
          </a:xfrm>
          <a:prstGeom prst="rect">
            <a:avLst/>
          </a:prstGeom>
          <a:noFill/>
        </p:spPr>
        <p:txBody>
          <a:bodyPr wrap="none" rtlCol="0">
            <a:spAutoFit/>
          </a:bodyPr>
          <a:lstStyle/>
          <a:p>
            <a:pPr algn="r"/>
            <a:r>
              <a:rPr lang="en-US" sz="1400" b="1" dirty="0">
                <a:solidFill>
                  <a:schemeClr val="tx1">
                    <a:lumMod val="65000"/>
                    <a:lumOff val="35000"/>
                  </a:schemeClr>
                </a:solidFill>
                <a:latin typeface="HelveticaNeueLT Std" panose="020B0604020202020204" pitchFamily="34" charset="0"/>
              </a:rPr>
              <a:t>Prepared for:</a:t>
            </a:r>
          </a:p>
        </p:txBody>
      </p:sp>
      <p:pic>
        <p:nvPicPr>
          <p:cNvPr id="2" name="Picture 1">
            <a:extLst>
              <a:ext uri="{FF2B5EF4-FFF2-40B4-BE49-F238E27FC236}">
                <a16:creationId xmlns:a16="http://schemas.microsoft.com/office/drawing/2014/main" id="{F5F90E36-664C-04CB-4781-3A07E4F5323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60142" y="244379"/>
            <a:ext cx="2029117" cy="805559"/>
          </a:xfrm>
          <a:prstGeom prst="rect">
            <a:avLst/>
          </a:prstGeom>
        </p:spPr>
      </p:pic>
      <p:pic>
        <p:nvPicPr>
          <p:cNvPr id="11" name="Picture 10" descr="Blue text on a black background&#10;&#10;Description automatically generated">
            <a:extLst>
              <a:ext uri="{FF2B5EF4-FFF2-40B4-BE49-F238E27FC236}">
                <a16:creationId xmlns:a16="http://schemas.microsoft.com/office/drawing/2014/main" id="{7CF13E78-D4C7-D276-AE1F-115B9114C0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62032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51D66-A5F6-91E3-19A0-62A0CBF1748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B11A5CA-94E7-DABF-9ED1-9E94582F0875}"/>
              </a:ext>
            </a:extLst>
          </p:cNvPr>
          <p:cNvSpPr txBox="1"/>
          <p:nvPr/>
        </p:nvSpPr>
        <p:spPr>
          <a:xfrm>
            <a:off x="371061" y="397565"/>
            <a:ext cx="1216936"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Offline</a:t>
            </a:r>
          </a:p>
        </p:txBody>
      </p:sp>
      <p:cxnSp>
        <p:nvCxnSpPr>
          <p:cNvPr id="5" name="Straight Connector 4">
            <a:extLst>
              <a:ext uri="{FF2B5EF4-FFF2-40B4-BE49-F238E27FC236}">
                <a16:creationId xmlns:a16="http://schemas.microsoft.com/office/drawing/2014/main" id="{0F814181-612B-F5C6-2598-CD87DB152269}"/>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4562CD-91EE-1F06-E597-4B5C34A99C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38983" y="1749502"/>
            <a:ext cx="6390263" cy="3997653"/>
          </a:xfrm>
          <a:prstGeom prst="rect">
            <a:avLst/>
          </a:prstGeom>
          <a:noFill/>
          <a:ln>
            <a:solidFill>
              <a:schemeClr val="tx1"/>
            </a:solidFill>
          </a:ln>
        </p:spPr>
      </p:pic>
      <p:sp>
        <p:nvSpPr>
          <p:cNvPr id="2" name="TextBox 1">
            <a:extLst>
              <a:ext uri="{FF2B5EF4-FFF2-40B4-BE49-F238E27FC236}">
                <a16:creationId xmlns:a16="http://schemas.microsoft.com/office/drawing/2014/main" id="{5BD70BFA-0FB1-83A3-2D4A-13A49FDEF23D}"/>
              </a:ext>
            </a:extLst>
          </p:cNvPr>
          <p:cNvSpPr txBox="1"/>
          <p:nvPr/>
        </p:nvSpPr>
        <p:spPr>
          <a:xfrm>
            <a:off x="371061" y="1131035"/>
            <a:ext cx="4040106" cy="2800767"/>
          </a:xfrm>
          <a:prstGeom prst="rect">
            <a:avLst/>
          </a:prstGeom>
          <a:noFill/>
        </p:spPr>
        <p:txBody>
          <a:bodyPr wrap="square" rtlCol="0">
            <a:spAutoFit/>
          </a:bodyPr>
          <a:lstStyle/>
          <a:p>
            <a:r>
              <a:rPr lang="en-US" sz="1600" dirty="0"/>
              <a:t>The offline page should only be visible to end users in the unlikely event that the touch-panel has been disconnected from the control system. </a:t>
            </a:r>
            <a:br>
              <a:rPr lang="en-US" sz="1600" dirty="0"/>
            </a:br>
            <a:br>
              <a:rPr lang="en-US" sz="1600" dirty="0"/>
            </a:br>
            <a:r>
              <a:rPr lang="en-US" sz="1600" dirty="0"/>
              <a:t>This should only occur on touch-panels installed on mobile carts which may be moved from time to time. </a:t>
            </a:r>
            <a:br>
              <a:rPr lang="en-US" sz="1600" dirty="0"/>
            </a:br>
            <a:br>
              <a:rPr lang="en-US" sz="1600" dirty="0"/>
            </a:br>
            <a:r>
              <a:rPr lang="en-US" sz="1600" dirty="0"/>
              <a:t>If this page is shown a network or connection error has occurred.</a:t>
            </a:r>
          </a:p>
        </p:txBody>
      </p:sp>
      <p:pic>
        <p:nvPicPr>
          <p:cNvPr id="6" name="Picture 5" descr="Blue text on a black background&#10;&#10;Description automatically generated">
            <a:extLst>
              <a:ext uri="{FF2B5EF4-FFF2-40B4-BE49-F238E27FC236}">
                <a16:creationId xmlns:a16="http://schemas.microsoft.com/office/drawing/2014/main" id="{4A3042DC-8188-F4FD-C2BF-00CDBDAF4E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859057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AA88-49D0-890F-8417-7675A0C73A3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C28E45-25E2-F18B-C2F2-D4B8D32E26B8}"/>
              </a:ext>
            </a:extLst>
          </p:cNvPr>
          <p:cNvSpPr txBox="1"/>
          <p:nvPr/>
        </p:nvSpPr>
        <p:spPr>
          <a:xfrm>
            <a:off x="371061" y="397565"/>
            <a:ext cx="2763898"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System Loading</a:t>
            </a:r>
          </a:p>
        </p:txBody>
      </p:sp>
      <p:cxnSp>
        <p:nvCxnSpPr>
          <p:cNvPr id="5" name="Straight Connector 4">
            <a:extLst>
              <a:ext uri="{FF2B5EF4-FFF2-40B4-BE49-F238E27FC236}">
                <a16:creationId xmlns:a16="http://schemas.microsoft.com/office/drawing/2014/main" id="{A284A678-9636-4100-39D2-D0D860CA551E}"/>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67BB5F6-9E9B-32E0-C3A2-BD321BCA7B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46977" y="1757922"/>
            <a:ext cx="6374275" cy="3980812"/>
          </a:xfrm>
          <a:prstGeom prst="rect">
            <a:avLst/>
          </a:prstGeom>
          <a:noFill/>
          <a:ln>
            <a:solidFill>
              <a:schemeClr val="tx1"/>
            </a:solidFill>
          </a:ln>
        </p:spPr>
      </p:pic>
      <p:sp>
        <p:nvSpPr>
          <p:cNvPr id="2" name="TextBox 1">
            <a:extLst>
              <a:ext uri="{FF2B5EF4-FFF2-40B4-BE49-F238E27FC236}">
                <a16:creationId xmlns:a16="http://schemas.microsoft.com/office/drawing/2014/main" id="{AF520436-5A53-2893-5AC9-2971FDF90D9B}"/>
              </a:ext>
            </a:extLst>
          </p:cNvPr>
          <p:cNvSpPr txBox="1"/>
          <p:nvPr/>
        </p:nvSpPr>
        <p:spPr>
          <a:xfrm>
            <a:off x="371061" y="1131035"/>
            <a:ext cx="4040106" cy="2308324"/>
          </a:xfrm>
          <a:prstGeom prst="rect">
            <a:avLst/>
          </a:prstGeom>
          <a:noFill/>
        </p:spPr>
        <p:txBody>
          <a:bodyPr wrap="square" rtlCol="0">
            <a:spAutoFit/>
          </a:bodyPr>
          <a:lstStyle/>
          <a:p>
            <a:r>
              <a:rPr lang="en-US" sz="1600" dirty="0"/>
              <a:t>The system loading page will be shown when the av system first boots, as it loads the necessary details and configurations. </a:t>
            </a:r>
            <a:br>
              <a:rPr lang="en-US" sz="1600" dirty="0"/>
            </a:br>
            <a:br>
              <a:rPr lang="en-US" sz="1600" dirty="0"/>
            </a:br>
            <a:r>
              <a:rPr lang="en-US" sz="1600" dirty="0"/>
              <a:t>Once this occurs the page should be hidden, and normal operation should resume.</a:t>
            </a:r>
          </a:p>
          <a:p>
            <a:endParaRPr lang="en-US" sz="1600" dirty="0"/>
          </a:p>
          <a:p>
            <a:r>
              <a:rPr lang="en-US" sz="1600" dirty="0"/>
              <a:t>If this page is shown at any other time, an error has occurred. </a:t>
            </a:r>
          </a:p>
        </p:txBody>
      </p:sp>
      <p:pic>
        <p:nvPicPr>
          <p:cNvPr id="6" name="Picture 5" descr="Blue text on a black background&#10;&#10;Description automatically generated">
            <a:extLst>
              <a:ext uri="{FF2B5EF4-FFF2-40B4-BE49-F238E27FC236}">
                <a16:creationId xmlns:a16="http://schemas.microsoft.com/office/drawing/2014/main" id="{05596A65-EF04-FEDD-8A40-26C57088D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3248746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EF5B1-C38A-6872-9244-E82BE6CF3C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DD9336-1CD2-C883-B732-34BD10FFD55D}"/>
              </a:ext>
            </a:extLst>
          </p:cNvPr>
          <p:cNvSpPr txBox="1"/>
          <p:nvPr/>
        </p:nvSpPr>
        <p:spPr>
          <a:xfrm>
            <a:off x="371061" y="397565"/>
            <a:ext cx="280397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Display Controls</a:t>
            </a:r>
          </a:p>
        </p:txBody>
      </p:sp>
      <p:cxnSp>
        <p:nvCxnSpPr>
          <p:cNvPr id="5" name="Straight Connector 4">
            <a:extLst>
              <a:ext uri="{FF2B5EF4-FFF2-40B4-BE49-F238E27FC236}">
                <a16:creationId xmlns:a16="http://schemas.microsoft.com/office/drawing/2014/main" id="{6869F846-B46B-E0DC-987E-B7ED3BB2A8A0}"/>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11C49199-84E7-9CED-30E9-5DB16D62C4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7896" y="1762262"/>
            <a:ext cx="6352436" cy="3972132"/>
          </a:xfrm>
          <a:prstGeom prst="rect">
            <a:avLst/>
          </a:prstGeom>
          <a:noFill/>
          <a:ln>
            <a:solidFill>
              <a:schemeClr val="tx1"/>
            </a:solidFill>
          </a:ln>
        </p:spPr>
      </p:pic>
      <p:sp>
        <p:nvSpPr>
          <p:cNvPr id="2" name="TextBox 1">
            <a:extLst>
              <a:ext uri="{FF2B5EF4-FFF2-40B4-BE49-F238E27FC236}">
                <a16:creationId xmlns:a16="http://schemas.microsoft.com/office/drawing/2014/main" id="{2A4C89E8-8E59-F016-93A7-77D65C8DBE65}"/>
              </a:ext>
            </a:extLst>
          </p:cNvPr>
          <p:cNvSpPr txBox="1"/>
          <p:nvPr/>
        </p:nvSpPr>
        <p:spPr>
          <a:xfrm>
            <a:off x="371061" y="1131035"/>
            <a:ext cx="4040106" cy="3785652"/>
          </a:xfrm>
          <a:prstGeom prst="rect">
            <a:avLst/>
          </a:prstGeom>
          <a:noFill/>
        </p:spPr>
        <p:txBody>
          <a:bodyPr wrap="square" rtlCol="0">
            <a:spAutoFit/>
          </a:bodyPr>
          <a:lstStyle/>
          <a:p>
            <a:r>
              <a:rPr lang="en-US" sz="1600" dirty="0"/>
              <a:t>The display controls page will allow end users to manually turn displays on or off. They can also raise and lower projection screens [if applicable]. </a:t>
            </a:r>
            <a:br>
              <a:rPr lang="en-US" sz="1600" dirty="0"/>
            </a:br>
            <a:br>
              <a:rPr lang="en-US" sz="1600" dirty="0"/>
            </a:br>
            <a:r>
              <a:rPr lang="en-US" sz="1600" dirty="0"/>
              <a:t>This should only be required if for some reason a display did not turn on automatically, or if an end user otherwise wants a display powered off without turning the entire system off. </a:t>
            </a:r>
            <a:br>
              <a:rPr lang="en-US" sz="1600" dirty="0"/>
            </a:br>
            <a:br>
              <a:rPr lang="en-US" sz="1600" dirty="0"/>
            </a:br>
            <a:r>
              <a:rPr lang="en-US" sz="1600" dirty="0"/>
              <a:t>This page will only be available when the iPad or Hallway touch-panel is controlling the Ballroom, or when using a touch-panel installed in the Ballroom.</a:t>
            </a:r>
          </a:p>
        </p:txBody>
      </p:sp>
      <p:pic>
        <p:nvPicPr>
          <p:cNvPr id="6" name="Picture 5" descr="Blue text on a black background&#10;&#10;Description automatically generated">
            <a:extLst>
              <a:ext uri="{FF2B5EF4-FFF2-40B4-BE49-F238E27FC236}">
                <a16:creationId xmlns:a16="http://schemas.microsoft.com/office/drawing/2014/main" id="{3A6B6102-C714-D5D7-B543-01DEF31CC5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778660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607C8-47DD-0F51-E8B9-F5E2278A80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2CC35B-FCF3-B1B5-20EE-E42D172EB0C2}"/>
              </a:ext>
            </a:extLst>
          </p:cNvPr>
          <p:cNvSpPr txBox="1"/>
          <p:nvPr/>
        </p:nvSpPr>
        <p:spPr>
          <a:xfrm>
            <a:off x="371061" y="397565"/>
            <a:ext cx="3506088"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Microphone Controls</a:t>
            </a:r>
          </a:p>
        </p:txBody>
      </p:sp>
      <p:cxnSp>
        <p:nvCxnSpPr>
          <p:cNvPr id="5" name="Straight Connector 4">
            <a:extLst>
              <a:ext uri="{FF2B5EF4-FFF2-40B4-BE49-F238E27FC236}">
                <a16:creationId xmlns:a16="http://schemas.microsoft.com/office/drawing/2014/main" id="{910AA09F-2EE4-1ACE-ACB3-C28131371B97}"/>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1E5FFA8E-244E-0529-7B39-B0412FED04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69569" y="1762780"/>
            <a:ext cx="6329090" cy="3971097"/>
          </a:xfrm>
          <a:prstGeom prst="rect">
            <a:avLst/>
          </a:prstGeom>
          <a:noFill/>
          <a:ln>
            <a:solidFill>
              <a:schemeClr val="tx1"/>
            </a:solidFill>
          </a:ln>
        </p:spPr>
      </p:pic>
      <p:sp>
        <p:nvSpPr>
          <p:cNvPr id="2" name="TextBox 1">
            <a:extLst>
              <a:ext uri="{FF2B5EF4-FFF2-40B4-BE49-F238E27FC236}">
                <a16:creationId xmlns:a16="http://schemas.microsoft.com/office/drawing/2014/main" id="{25AE0339-D71E-E4F4-0DDE-17E35FD929CC}"/>
              </a:ext>
            </a:extLst>
          </p:cNvPr>
          <p:cNvSpPr txBox="1"/>
          <p:nvPr/>
        </p:nvSpPr>
        <p:spPr>
          <a:xfrm>
            <a:off x="371061" y="1131035"/>
            <a:ext cx="4040106" cy="1815882"/>
          </a:xfrm>
          <a:prstGeom prst="rect">
            <a:avLst/>
          </a:prstGeom>
          <a:noFill/>
        </p:spPr>
        <p:txBody>
          <a:bodyPr wrap="square" rtlCol="0">
            <a:spAutoFit/>
          </a:bodyPr>
          <a:lstStyle/>
          <a:p>
            <a:r>
              <a:rPr lang="en-US" sz="1600" dirty="0"/>
              <a:t>When in the Ballroom, a microphone controls page will be visible. </a:t>
            </a:r>
            <a:br>
              <a:rPr lang="en-US" sz="1600" dirty="0"/>
            </a:br>
            <a:br>
              <a:rPr lang="en-US" sz="1600" dirty="0"/>
            </a:br>
            <a:r>
              <a:rPr lang="en-US" sz="1600" dirty="0"/>
              <a:t>All other rooms </a:t>
            </a:r>
            <a:r>
              <a:rPr lang="en-US" sz="1600" i="1" dirty="0"/>
              <a:t>[Great Hall, Library, Dining Room, Drawing Room] </a:t>
            </a:r>
            <a:r>
              <a:rPr lang="en-US" sz="1600" dirty="0"/>
              <a:t>will show the microphone controls by default on their main page as there are no video routing controls. </a:t>
            </a:r>
          </a:p>
        </p:txBody>
      </p:sp>
      <p:pic>
        <p:nvPicPr>
          <p:cNvPr id="6" name="Picture 5" descr="Blue text on a black background&#10;&#10;Description automatically generated">
            <a:extLst>
              <a:ext uri="{FF2B5EF4-FFF2-40B4-BE49-F238E27FC236}">
                <a16:creationId xmlns:a16="http://schemas.microsoft.com/office/drawing/2014/main" id="{4D993B8D-DE37-A4FA-2245-D09CCF5F6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475090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FBA60-4158-30BD-E944-40DAF532BB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FD0882C-3B3C-DCEE-3FB6-FD37AD519776}"/>
              </a:ext>
            </a:extLst>
          </p:cNvPr>
          <p:cNvSpPr txBox="1"/>
          <p:nvPr/>
        </p:nvSpPr>
        <p:spPr>
          <a:xfrm>
            <a:off x="371061" y="397565"/>
            <a:ext cx="1952714"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System Off</a:t>
            </a:r>
          </a:p>
        </p:txBody>
      </p:sp>
      <p:cxnSp>
        <p:nvCxnSpPr>
          <p:cNvPr id="5" name="Straight Connector 4">
            <a:extLst>
              <a:ext uri="{FF2B5EF4-FFF2-40B4-BE49-F238E27FC236}">
                <a16:creationId xmlns:a16="http://schemas.microsoft.com/office/drawing/2014/main" id="{E681C28C-C4FD-6D69-979E-2E7D11D4EBB1}"/>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1369ECB-76CA-9049-B189-232A9A81DA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55944" y="2149159"/>
            <a:ext cx="6316310" cy="3971097"/>
          </a:xfrm>
          <a:prstGeom prst="rect">
            <a:avLst/>
          </a:prstGeom>
          <a:noFill/>
          <a:ln>
            <a:solidFill>
              <a:schemeClr val="tx1"/>
            </a:solidFill>
          </a:ln>
        </p:spPr>
      </p:pic>
      <p:sp>
        <p:nvSpPr>
          <p:cNvPr id="2" name="TextBox 1">
            <a:extLst>
              <a:ext uri="{FF2B5EF4-FFF2-40B4-BE49-F238E27FC236}">
                <a16:creationId xmlns:a16="http://schemas.microsoft.com/office/drawing/2014/main" id="{853B5B59-B65D-DAD6-E322-AFECF2197207}"/>
              </a:ext>
            </a:extLst>
          </p:cNvPr>
          <p:cNvSpPr txBox="1"/>
          <p:nvPr/>
        </p:nvSpPr>
        <p:spPr>
          <a:xfrm>
            <a:off x="371061" y="1131035"/>
            <a:ext cx="4040106" cy="4278094"/>
          </a:xfrm>
          <a:prstGeom prst="rect">
            <a:avLst/>
          </a:prstGeom>
          <a:noFill/>
        </p:spPr>
        <p:txBody>
          <a:bodyPr wrap="square" rtlCol="0">
            <a:spAutoFit/>
          </a:bodyPr>
          <a:lstStyle/>
          <a:p>
            <a:r>
              <a:rPr lang="en-US" sz="1600" dirty="0"/>
              <a:t>The system off page will ask the user to confirm if they truly wish to shutdown the system to prevent accidental shutdowns or interruptions of audio/video presentations.</a:t>
            </a:r>
            <a:br>
              <a:rPr lang="en-US" sz="1600" dirty="0"/>
            </a:br>
            <a:br>
              <a:rPr lang="en-US" sz="1600" dirty="0"/>
            </a:br>
            <a:r>
              <a:rPr lang="en-US" sz="1600" dirty="0"/>
              <a:t>To shut the system down, the green button is pressed. </a:t>
            </a:r>
            <a:br>
              <a:rPr lang="en-US" sz="1600" dirty="0"/>
            </a:br>
            <a:br>
              <a:rPr lang="en-US" sz="1600" dirty="0"/>
            </a:br>
            <a:r>
              <a:rPr lang="en-US" sz="1600" dirty="0"/>
              <a:t>To cancel the shutdown, and continue using the system, the exit button can be pressed, which will return the user to the main screen.</a:t>
            </a:r>
            <a:br>
              <a:rPr lang="en-US" sz="1600" dirty="0"/>
            </a:br>
            <a:br>
              <a:rPr lang="en-US" sz="1600" dirty="0"/>
            </a:br>
            <a:r>
              <a:rPr lang="en-US" sz="1600" dirty="0"/>
              <a:t>In the case of the Ballroom, when the room is shut down, it will automatically release all rooms from overflow mode, but not turn them off, to allow users to continue any breakout meetings that may need to occur. </a:t>
            </a:r>
          </a:p>
        </p:txBody>
      </p:sp>
      <p:pic>
        <p:nvPicPr>
          <p:cNvPr id="6" name="Picture 5" descr="Blue text on a black background&#10;&#10;Description automatically generated">
            <a:extLst>
              <a:ext uri="{FF2B5EF4-FFF2-40B4-BE49-F238E27FC236}">
                <a16:creationId xmlns:a16="http://schemas.microsoft.com/office/drawing/2014/main" id="{8B462397-0413-0135-2DF1-9081B926AA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542481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1061" y="397565"/>
            <a:ext cx="2642070"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Getting Started</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p:blipFill>
        <p:spPr>
          <a:xfrm>
            <a:off x="5465299" y="1899195"/>
            <a:ext cx="5809181" cy="3641509"/>
          </a:xfrm>
          <a:prstGeom prst="rect">
            <a:avLst/>
          </a:prstGeom>
          <a:ln>
            <a:solidFill>
              <a:schemeClr val="tx1"/>
            </a:solidFill>
          </a:ln>
        </p:spPr>
      </p:pic>
      <p:sp>
        <p:nvSpPr>
          <p:cNvPr id="2" name="TextBox 1">
            <a:extLst>
              <a:ext uri="{FF2B5EF4-FFF2-40B4-BE49-F238E27FC236}">
                <a16:creationId xmlns:a16="http://schemas.microsoft.com/office/drawing/2014/main" id="{4F8ED492-FE07-4CA3-AC5A-1999F6E671EE}"/>
              </a:ext>
            </a:extLst>
          </p:cNvPr>
          <p:cNvSpPr txBox="1"/>
          <p:nvPr/>
        </p:nvSpPr>
        <p:spPr>
          <a:xfrm>
            <a:off x="371061" y="1160531"/>
            <a:ext cx="4040106" cy="3293209"/>
          </a:xfrm>
          <a:prstGeom prst="rect">
            <a:avLst/>
          </a:prstGeom>
          <a:noFill/>
        </p:spPr>
        <p:txBody>
          <a:bodyPr wrap="square" rtlCol="0">
            <a:spAutoFit/>
          </a:bodyPr>
          <a:lstStyle/>
          <a:p>
            <a:r>
              <a:rPr lang="en-US" sz="1600" dirty="0"/>
              <a:t>The default logo page when the panel is not in use.</a:t>
            </a:r>
          </a:p>
          <a:p>
            <a:endParaRPr lang="en-US" sz="1600" dirty="0"/>
          </a:p>
          <a:p>
            <a:r>
              <a:rPr lang="en-US" sz="1600" dirty="0"/>
              <a:t>The user can touch anywhere on the screen to begin using.</a:t>
            </a:r>
            <a:br>
              <a:rPr lang="en-US" sz="1600" dirty="0"/>
            </a:br>
            <a:br>
              <a:rPr lang="en-US" sz="1600" dirty="0"/>
            </a:br>
            <a:r>
              <a:rPr lang="en-US" sz="1600" dirty="0"/>
              <a:t>The text displayed on the touch-panel will be adjusted to reflect the room the unit is installed in. </a:t>
            </a:r>
            <a:br>
              <a:rPr lang="en-US" sz="1600" dirty="0"/>
            </a:br>
            <a:br>
              <a:rPr lang="en-US" sz="1600" dirty="0"/>
            </a:br>
            <a:r>
              <a:rPr lang="en-US" sz="1600" dirty="0"/>
              <a:t>In the case of the iPad the text will change based on which room the iPad is currently controlling.</a:t>
            </a:r>
          </a:p>
        </p:txBody>
      </p:sp>
      <p:pic>
        <p:nvPicPr>
          <p:cNvPr id="4" name="Picture 3" descr="Blue text on a black background&#10;&#10;Description automatically generated">
            <a:extLst>
              <a:ext uri="{FF2B5EF4-FFF2-40B4-BE49-F238E27FC236}">
                <a16:creationId xmlns:a16="http://schemas.microsoft.com/office/drawing/2014/main" id="{9DAB3185-3237-A301-53D8-31DB8D5EF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4283024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448363" y="1948107"/>
            <a:ext cx="5771501" cy="3600445"/>
          </a:xfrm>
          <a:prstGeom prst="rect">
            <a:avLst/>
          </a:prstGeom>
          <a:ln>
            <a:solidFill>
              <a:schemeClr val="tx1"/>
            </a:solidFill>
          </a:ln>
        </p:spPr>
      </p:pic>
      <p:sp>
        <p:nvSpPr>
          <p:cNvPr id="3" name="TextBox 2"/>
          <p:cNvSpPr txBox="1"/>
          <p:nvPr/>
        </p:nvSpPr>
        <p:spPr>
          <a:xfrm>
            <a:off x="371061" y="397565"/>
            <a:ext cx="3985386"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Enabling Linked Rooms</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415D0F-502F-89E4-2F4B-3ACB1B4150CF}"/>
              </a:ext>
            </a:extLst>
          </p:cNvPr>
          <p:cNvSpPr txBox="1"/>
          <p:nvPr/>
        </p:nvSpPr>
        <p:spPr>
          <a:xfrm>
            <a:off x="371061" y="1160531"/>
            <a:ext cx="4040106" cy="4031873"/>
          </a:xfrm>
          <a:prstGeom prst="rect">
            <a:avLst/>
          </a:prstGeom>
          <a:noFill/>
        </p:spPr>
        <p:txBody>
          <a:bodyPr wrap="square" rtlCol="0">
            <a:spAutoFit/>
          </a:bodyPr>
          <a:lstStyle/>
          <a:p>
            <a:r>
              <a:rPr lang="en-US" sz="1600" dirty="0"/>
              <a:t>The Ballroom can be linked with other rooms in the building. </a:t>
            </a:r>
            <a:br>
              <a:rPr lang="en-US" sz="1600" dirty="0"/>
            </a:br>
            <a:br>
              <a:rPr lang="en-US" sz="1600" dirty="0"/>
            </a:br>
            <a:r>
              <a:rPr lang="en-US" sz="1600" dirty="0"/>
              <a:t>Enabling a link between two rooms will cause all microphone &amp; program audio </a:t>
            </a:r>
            <a:r>
              <a:rPr lang="en-US" sz="1600" i="1" dirty="0"/>
              <a:t>[audio from Bluetooth wall-plates, and in the case of the Ballroom, the connected laptop or pc] </a:t>
            </a:r>
            <a:r>
              <a:rPr lang="en-US" sz="1600" dirty="0"/>
              <a:t>to be shared between the two rooms. </a:t>
            </a:r>
            <a:br>
              <a:rPr lang="en-US" sz="1600" dirty="0"/>
            </a:br>
            <a:br>
              <a:rPr lang="en-US" sz="1600" dirty="0"/>
            </a:br>
            <a:r>
              <a:rPr lang="en-US" sz="1600" dirty="0"/>
              <a:t>There are no video endpoints in any room other than the Ballroom, so video from that room will not be visible in the other rooms.</a:t>
            </a:r>
            <a:br>
              <a:rPr lang="en-US" sz="1600" dirty="0"/>
            </a:br>
            <a:br>
              <a:rPr lang="en-US" sz="1600" dirty="0"/>
            </a:br>
            <a:r>
              <a:rPr lang="en-US" sz="1600" dirty="0"/>
              <a:t>The panels will show a message when linked to indicate to end users their microphone audio may be heard elsewhere in the building.</a:t>
            </a:r>
          </a:p>
        </p:txBody>
      </p:sp>
      <p:sp>
        <p:nvSpPr>
          <p:cNvPr id="9" name="TextBox 8">
            <a:extLst>
              <a:ext uri="{FF2B5EF4-FFF2-40B4-BE49-F238E27FC236}">
                <a16:creationId xmlns:a16="http://schemas.microsoft.com/office/drawing/2014/main" id="{0A6323BB-4993-8155-88C4-C13BBAB69A92}"/>
              </a:ext>
            </a:extLst>
          </p:cNvPr>
          <p:cNvSpPr txBox="1"/>
          <p:nvPr/>
        </p:nvSpPr>
        <p:spPr>
          <a:xfrm>
            <a:off x="4993861" y="1160531"/>
            <a:ext cx="6559322" cy="307777"/>
          </a:xfrm>
          <a:prstGeom prst="rect">
            <a:avLst/>
          </a:prstGeom>
          <a:noFill/>
        </p:spPr>
        <p:txBody>
          <a:bodyPr wrap="square" rtlCol="0">
            <a:spAutoFit/>
          </a:bodyPr>
          <a:lstStyle/>
          <a:p>
            <a:r>
              <a:rPr lang="en-US" sz="1400" dirty="0"/>
              <a:t>In this example, the Ballroom is overflowing to the Dining Room. </a:t>
            </a:r>
          </a:p>
        </p:txBody>
      </p:sp>
      <p:pic>
        <p:nvPicPr>
          <p:cNvPr id="7" name="Picture 6" descr="Blue text on a black background&#10;&#10;Description automatically generated">
            <a:extLst>
              <a:ext uri="{FF2B5EF4-FFF2-40B4-BE49-F238E27FC236}">
                <a16:creationId xmlns:a16="http://schemas.microsoft.com/office/drawing/2014/main" id="{13815C32-A06B-5CA3-B812-DC9D30C0C8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92559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5429090" y="1937199"/>
            <a:ext cx="5810048" cy="3622258"/>
          </a:xfrm>
          <a:prstGeom prst="rect">
            <a:avLst/>
          </a:prstGeom>
          <a:ln>
            <a:solidFill>
              <a:schemeClr val="tx1"/>
            </a:solidFill>
          </a:ln>
        </p:spPr>
      </p:pic>
      <p:sp>
        <p:nvSpPr>
          <p:cNvPr id="3" name="TextBox 2"/>
          <p:cNvSpPr txBox="1"/>
          <p:nvPr/>
        </p:nvSpPr>
        <p:spPr>
          <a:xfrm>
            <a:off x="371061" y="397565"/>
            <a:ext cx="4065537"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Disabling Linked Rooms</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538373-1C5A-E304-9585-461108899F8C}"/>
              </a:ext>
            </a:extLst>
          </p:cNvPr>
          <p:cNvSpPr txBox="1"/>
          <p:nvPr/>
        </p:nvSpPr>
        <p:spPr>
          <a:xfrm>
            <a:off x="371061" y="1131034"/>
            <a:ext cx="4040106" cy="2554545"/>
          </a:xfrm>
          <a:prstGeom prst="rect">
            <a:avLst/>
          </a:prstGeom>
          <a:noFill/>
        </p:spPr>
        <p:txBody>
          <a:bodyPr wrap="square" rtlCol="0">
            <a:spAutoFit/>
          </a:bodyPr>
          <a:lstStyle/>
          <a:p>
            <a:r>
              <a:rPr lang="en-US" sz="1600" dirty="0"/>
              <a:t>To un-link or disable overflow, touching the chain/link icon between the desired rooms will unlink the rooms. </a:t>
            </a:r>
            <a:br>
              <a:rPr lang="en-US" sz="1600" dirty="0"/>
            </a:br>
            <a:br>
              <a:rPr lang="en-US" sz="1600" dirty="0"/>
            </a:br>
            <a:r>
              <a:rPr lang="en-US" sz="1600" dirty="0"/>
              <a:t>When this occurs, microphone &amp; program audio will only be played back in the respective room. </a:t>
            </a:r>
            <a:br>
              <a:rPr lang="en-US" sz="1600" dirty="0"/>
            </a:br>
            <a:br>
              <a:rPr lang="en-US" sz="1600" dirty="0"/>
            </a:br>
            <a:r>
              <a:rPr lang="en-US" sz="1600" dirty="0"/>
              <a:t>This leaves the rooms ready for breakout meetings to occur.</a:t>
            </a:r>
          </a:p>
        </p:txBody>
      </p:sp>
      <p:sp>
        <p:nvSpPr>
          <p:cNvPr id="4" name="TextBox 3">
            <a:extLst>
              <a:ext uri="{FF2B5EF4-FFF2-40B4-BE49-F238E27FC236}">
                <a16:creationId xmlns:a16="http://schemas.microsoft.com/office/drawing/2014/main" id="{DB317DF0-68DC-0854-F2AA-1468C1FB32C7}"/>
              </a:ext>
            </a:extLst>
          </p:cNvPr>
          <p:cNvSpPr txBox="1"/>
          <p:nvPr/>
        </p:nvSpPr>
        <p:spPr>
          <a:xfrm>
            <a:off x="4993861" y="1160531"/>
            <a:ext cx="6559322" cy="307777"/>
          </a:xfrm>
          <a:prstGeom prst="rect">
            <a:avLst/>
          </a:prstGeom>
          <a:noFill/>
        </p:spPr>
        <p:txBody>
          <a:bodyPr wrap="square" rtlCol="0">
            <a:spAutoFit/>
          </a:bodyPr>
          <a:lstStyle/>
          <a:p>
            <a:r>
              <a:rPr lang="en-US" sz="1400" dirty="0"/>
              <a:t>In this example, all rooms are independent.</a:t>
            </a:r>
          </a:p>
        </p:txBody>
      </p:sp>
      <p:pic>
        <p:nvPicPr>
          <p:cNvPr id="7" name="Picture 6" descr="Blue text on a black background&#10;&#10;Description automatically generated">
            <a:extLst>
              <a:ext uri="{FF2B5EF4-FFF2-40B4-BE49-F238E27FC236}">
                <a16:creationId xmlns:a16="http://schemas.microsoft.com/office/drawing/2014/main" id="{A4C0FA53-92EE-65C6-15A2-007D785936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82741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E4C41-328C-2700-2912-704C01C6775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005EF1E-08EB-4F75-06FB-079080EF9951}"/>
              </a:ext>
            </a:extLst>
          </p:cNvPr>
          <p:cNvSpPr txBox="1"/>
          <p:nvPr/>
        </p:nvSpPr>
        <p:spPr>
          <a:xfrm>
            <a:off x="371061" y="397565"/>
            <a:ext cx="2305439"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Room Linked</a:t>
            </a:r>
          </a:p>
        </p:txBody>
      </p:sp>
      <p:cxnSp>
        <p:nvCxnSpPr>
          <p:cNvPr id="5" name="Straight Connector 4">
            <a:extLst>
              <a:ext uri="{FF2B5EF4-FFF2-40B4-BE49-F238E27FC236}">
                <a16:creationId xmlns:a16="http://schemas.microsoft.com/office/drawing/2014/main" id="{EEA732D8-9A7A-5639-3D9C-053AF0177AAC}"/>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EE2C9F1-C3CD-614D-6336-236F2DECB8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46977" y="1758541"/>
            <a:ext cx="6374275" cy="3979574"/>
          </a:xfrm>
          <a:prstGeom prst="rect">
            <a:avLst/>
          </a:prstGeom>
          <a:noFill/>
          <a:ln>
            <a:solidFill>
              <a:schemeClr val="tx1"/>
            </a:solidFill>
          </a:ln>
        </p:spPr>
      </p:pic>
      <p:sp>
        <p:nvSpPr>
          <p:cNvPr id="2" name="TextBox 1">
            <a:extLst>
              <a:ext uri="{FF2B5EF4-FFF2-40B4-BE49-F238E27FC236}">
                <a16:creationId xmlns:a16="http://schemas.microsoft.com/office/drawing/2014/main" id="{4CDAAB08-75D8-2A5D-1779-A715F2E959B4}"/>
              </a:ext>
            </a:extLst>
          </p:cNvPr>
          <p:cNvSpPr txBox="1"/>
          <p:nvPr/>
        </p:nvSpPr>
        <p:spPr>
          <a:xfrm>
            <a:off x="371061" y="1131035"/>
            <a:ext cx="4040106" cy="1077218"/>
          </a:xfrm>
          <a:prstGeom prst="rect">
            <a:avLst/>
          </a:prstGeom>
          <a:noFill/>
        </p:spPr>
        <p:txBody>
          <a:bodyPr wrap="square" rtlCol="0">
            <a:spAutoFit/>
          </a:bodyPr>
          <a:lstStyle/>
          <a:p>
            <a:r>
              <a:rPr lang="en-US" sz="1600" dirty="0"/>
              <a:t>Any room included in a link will display the following message to indicate that audio being played back by the user could be heard in other rooms. </a:t>
            </a:r>
          </a:p>
        </p:txBody>
      </p:sp>
      <p:pic>
        <p:nvPicPr>
          <p:cNvPr id="6" name="Picture 5" descr="Blue text on a black background&#10;&#10;Description automatically generated">
            <a:extLst>
              <a:ext uri="{FF2B5EF4-FFF2-40B4-BE49-F238E27FC236}">
                <a16:creationId xmlns:a16="http://schemas.microsoft.com/office/drawing/2014/main" id="{00ADA5DE-F8B8-97D5-DCD5-5227F6B9B5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26762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1061" y="397565"/>
            <a:ext cx="458170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Source Selection &amp; Routing</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7558B1A-C3E2-429A-A572-0A885C0EAD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05730" y="1727757"/>
            <a:ext cx="6456769" cy="4041143"/>
          </a:xfrm>
          <a:prstGeom prst="rect">
            <a:avLst/>
          </a:prstGeom>
          <a:noFill/>
          <a:ln>
            <a:solidFill>
              <a:schemeClr val="tx1"/>
            </a:solidFill>
          </a:ln>
        </p:spPr>
      </p:pic>
      <p:sp>
        <p:nvSpPr>
          <p:cNvPr id="2" name="TextBox 1">
            <a:extLst>
              <a:ext uri="{FF2B5EF4-FFF2-40B4-BE49-F238E27FC236}">
                <a16:creationId xmlns:a16="http://schemas.microsoft.com/office/drawing/2014/main" id="{9F90CC49-10D9-169B-05BE-2162747347C9}"/>
              </a:ext>
            </a:extLst>
          </p:cNvPr>
          <p:cNvSpPr txBox="1"/>
          <p:nvPr/>
        </p:nvSpPr>
        <p:spPr>
          <a:xfrm>
            <a:off x="371061" y="1160531"/>
            <a:ext cx="4040106" cy="5016758"/>
          </a:xfrm>
          <a:prstGeom prst="rect">
            <a:avLst/>
          </a:prstGeom>
          <a:noFill/>
        </p:spPr>
        <p:txBody>
          <a:bodyPr wrap="square" rtlCol="0">
            <a:spAutoFit/>
          </a:bodyPr>
          <a:lstStyle/>
          <a:p>
            <a:r>
              <a:rPr lang="en-US" sz="1600" dirty="0"/>
              <a:t>The user interfaces in the Ballroom, </a:t>
            </a:r>
            <a:r>
              <a:rPr lang="en-US" sz="1600" i="1" dirty="0"/>
              <a:t>[or the iPad/Hallway when the Ballroom is selected] </a:t>
            </a:r>
            <a:r>
              <a:rPr lang="en-US" sz="1600" dirty="0"/>
              <a:t>will have their available sources display on the left column. </a:t>
            </a:r>
            <a:br>
              <a:rPr lang="en-US" sz="1600" dirty="0"/>
            </a:br>
            <a:br>
              <a:rPr lang="en-US" sz="1600" dirty="0"/>
            </a:br>
            <a:r>
              <a:rPr lang="en-US" sz="1600" dirty="0"/>
              <a:t>The available destinations will be shown in a list towards the bottom. </a:t>
            </a:r>
            <a:br>
              <a:rPr lang="en-US" sz="1600" dirty="0"/>
            </a:br>
            <a:br>
              <a:rPr lang="en-US" sz="1600" dirty="0"/>
            </a:br>
            <a:r>
              <a:rPr lang="en-US" sz="1600" dirty="0"/>
              <a:t>Depending on the room, scrolling right or left using a swiping motion to see all destinations may be required.</a:t>
            </a:r>
            <a:br>
              <a:rPr lang="en-US" sz="1600" dirty="0"/>
            </a:br>
            <a:br>
              <a:rPr lang="en-US" sz="1600" dirty="0"/>
            </a:br>
            <a:r>
              <a:rPr lang="en-US" sz="1600" dirty="0"/>
              <a:t>To route a source, a user will select the source the desire, then press the destination they desire. </a:t>
            </a:r>
            <a:br>
              <a:rPr lang="en-US" sz="1600" dirty="0"/>
            </a:br>
            <a:br>
              <a:rPr lang="en-US" sz="1600" dirty="0"/>
            </a:br>
            <a:r>
              <a:rPr lang="en-US" sz="1600" dirty="0"/>
              <a:t>If this destination is a video display or projector the display will turn on, and if applicable, the projection screen will also drop.</a:t>
            </a:r>
          </a:p>
        </p:txBody>
      </p:sp>
      <p:pic>
        <p:nvPicPr>
          <p:cNvPr id="6" name="Picture 5" descr="Blue text on a black background&#10;&#10;Description automatically generated">
            <a:extLst>
              <a:ext uri="{FF2B5EF4-FFF2-40B4-BE49-F238E27FC236}">
                <a16:creationId xmlns:a16="http://schemas.microsoft.com/office/drawing/2014/main" id="{96DD9952-8371-CFBA-8D31-14D0E27D2C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90345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81590-0CD0-F4A7-6CF1-43F067AA7E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A99F21-D561-10CE-C82E-72EDD2B7009F}"/>
              </a:ext>
            </a:extLst>
          </p:cNvPr>
          <p:cNvSpPr txBox="1"/>
          <p:nvPr/>
        </p:nvSpPr>
        <p:spPr>
          <a:xfrm>
            <a:off x="371061" y="397565"/>
            <a:ext cx="414408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Additional Control Pages</a:t>
            </a:r>
          </a:p>
        </p:txBody>
      </p:sp>
      <p:cxnSp>
        <p:nvCxnSpPr>
          <p:cNvPr id="5" name="Straight Connector 4">
            <a:extLst>
              <a:ext uri="{FF2B5EF4-FFF2-40B4-BE49-F238E27FC236}">
                <a16:creationId xmlns:a16="http://schemas.microsoft.com/office/drawing/2014/main" id="{10E84B4C-02FC-D73C-032D-FB2738820B5C}"/>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73B76C98-331F-30E2-7E11-BFE6D79307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08246" y="1727757"/>
            <a:ext cx="6451737" cy="4041143"/>
          </a:xfrm>
          <a:prstGeom prst="rect">
            <a:avLst/>
          </a:prstGeom>
          <a:noFill/>
          <a:ln>
            <a:solidFill>
              <a:schemeClr val="tx1"/>
            </a:solidFill>
          </a:ln>
        </p:spPr>
      </p:pic>
      <p:sp>
        <p:nvSpPr>
          <p:cNvPr id="2" name="TextBox 1">
            <a:extLst>
              <a:ext uri="{FF2B5EF4-FFF2-40B4-BE49-F238E27FC236}">
                <a16:creationId xmlns:a16="http://schemas.microsoft.com/office/drawing/2014/main" id="{D1DC701A-0487-2DA1-3045-BD335CC9DCB8}"/>
              </a:ext>
            </a:extLst>
          </p:cNvPr>
          <p:cNvSpPr txBox="1"/>
          <p:nvPr/>
        </p:nvSpPr>
        <p:spPr>
          <a:xfrm>
            <a:off x="371061" y="1160531"/>
            <a:ext cx="4040106" cy="4278094"/>
          </a:xfrm>
          <a:prstGeom prst="rect">
            <a:avLst/>
          </a:prstGeom>
          <a:noFill/>
        </p:spPr>
        <p:txBody>
          <a:bodyPr wrap="square" rtlCol="0">
            <a:spAutoFit/>
          </a:bodyPr>
          <a:lstStyle/>
          <a:p>
            <a:r>
              <a:rPr lang="en-US" sz="1600" dirty="0"/>
              <a:t>The user interface will have several different pages depending on the equipment available to the room in which it resides. </a:t>
            </a:r>
            <a:br>
              <a:rPr lang="en-US" sz="1600" dirty="0"/>
            </a:br>
            <a:br>
              <a:rPr lang="en-US" sz="1600" dirty="0"/>
            </a:br>
            <a:r>
              <a:rPr lang="en-US" sz="1600" dirty="0"/>
              <a:t>The iPad is the only interface with access to the room controls page.</a:t>
            </a:r>
            <a:br>
              <a:rPr lang="en-US" sz="1600" dirty="0"/>
            </a:br>
            <a:br>
              <a:rPr lang="en-US" sz="1600" dirty="0"/>
            </a:br>
            <a:r>
              <a:rPr lang="en-US" sz="1600" dirty="0"/>
              <a:t>The possible pages are: </a:t>
            </a:r>
            <a:br>
              <a:rPr lang="en-US" sz="1600" dirty="0"/>
            </a:br>
            <a:br>
              <a:rPr lang="en-US" sz="1600" dirty="0"/>
            </a:br>
            <a:r>
              <a:rPr lang="en-US" sz="1600" dirty="0"/>
              <a:t>Help</a:t>
            </a:r>
            <a:br>
              <a:rPr lang="en-US" sz="1600" dirty="0"/>
            </a:br>
            <a:r>
              <a:rPr lang="en-US" sz="1600" dirty="0"/>
              <a:t>Room Controls </a:t>
            </a:r>
            <a:r>
              <a:rPr lang="en-US" sz="1600" i="1" dirty="0"/>
              <a:t>[iPad/Hallway only]</a:t>
            </a:r>
            <a:br>
              <a:rPr lang="en-US" sz="1600" i="1" dirty="0"/>
            </a:br>
            <a:r>
              <a:rPr lang="en-US" sz="1600" dirty="0"/>
              <a:t>Display Controls </a:t>
            </a:r>
            <a:r>
              <a:rPr lang="en-US" sz="1600" i="1" dirty="0"/>
              <a:t>[Ballroom/iPad/Hallway Only]</a:t>
            </a:r>
            <a:br>
              <a:rPr lang="en-US" sz="1600" dirty="0"/>
            </a:br>
            <a:r>
              <a:rPr lang="en-US" sz="1600" dirty="0"/>
              <a:t>Mic Controls</a:t>
            </a:r>
            <a:br>
              <a:rPr lang="en-US" sz="1600" dirty="0"/>
            </a:br>
            <a:br>
              <a:rPr lang="en-US" sz="1600" dirty="0"/>
            </a:br>
            <a:r>
              <a:rPr lang="en-US" sz="1600" dirty="0"/>
              <a:t>These pages are accessed using the buttons on the header bar and are discussed in the following slides. </a:t>
            </a:r>
          </a:p>
        </p:txBody>
      </p:sp>
      <p:pic>
        <p:nvPicPr>
          <p:cNvPr id="6" name="Picture 5" descr="Blue text on a black background&#10;&#10;Description automatically generated">
            <a:extLst>
              <a:ext uri="{FF2B5EF4-FFF2-40B4-BE49-F238E27FC236}">
                <a16:creationId xmlns:a16="http://schemas.microsoft.com/office/drawing/2014/main" id="{4091608D-B28E-A89E-E788-C27A59934B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950796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09953-6DC5-BBCA-A2C2-27EC2B204D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F3EBA8-F890-9527-89F4-5B603DE2BF28}"/>
              </a:ext>
            </a:extLst>
          </p:cNvPr>
          <p:cNvSpPr txBox="1"/>
          <p:nvPr/>
        </p:nvSpPr>
        <p:spPr>
          <a:xfrm>
            <a:off x="371061" y="397565"/>
            <a:ext cx="2861681"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Status Indicators</a:t>
            </a:r>
          </a:p>
        </p:txBody>
      </p:sp>
      <p:cxnSp>
        <p:nvCxnSpPr>
          <p:cNvPr id="5" name="Straight Connector 4">
            <a:extLst>
              <a:ext uri="{FF2B5EF4-FFF2-40B4-BE49-F238E27FC236}">
                <a16:creationId xmlns:a16="http://schemas.microsoft.com/office/drawing/2014/main" id="{AC5CF7A9-9254-7236-BF4F-591F314FCA58}"/>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6D26B8F-9A3A-4849-9F6D-A075CAEEFB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2311" y="1739072"/>
            <a:ext cx="6423608" cy="4018512"/>
          </a:xfrm>
          <a:prstGeom prst="rect">
            <a:avLst/>
          </a:prstGeom>
          <a:noFill/>
          <a:ln>
            <a:solidFill>
              <a:schemeClr val="tx1"/>
            </a:solidFill>
          </a:ln>
        </p:spPr>
      </p:pic>
      <p:sp>
        <p:nvSpPr>
          <p:cNvPr id="2" name="TextBox 1">
            <a:extLst>
              <a:ext uri="{FF2B5EF4-FFF2-40B4-BE49-F238E27FC236}">
                <a16:creationId xmlns:a16="http://schemas.microsoft.com/office/drawing/2014/main" id="{C3549A96-0155-8364-754D-7135C3FEC9D9}"/>
              </a:ext>
            </a:extLst>
          </p:cNvPr>
          <p:cNvSpPr txBox="1"/>
          <p:nvPr/>
        </p:nvSpPr>
        <p:spPr>
          <a:xfrm>
            <a:off x="371061" y="1131035"/>
            <a:ext cx="4040106" cy="3785652"/>
          </a:xfrm>
          <a:prstGeom prst="rect">
            <a:avLst/>
          </a:prstGeom>
          <a:noFill/>
        </p:spPr>
        <p:txBody>
          <a:bodyPr wrap="square" rtlCol="0">
            <a:spAutoFit/>
          </a:bodyPr>
          <a:lstStyle/>
          <a:p>
            <a:r>
              <a:rPr lang="en-US" sz="1600" dirty="0"/>
              <a:t>The source list and destination list in each room change depending on the status of the endpoint. </a:t>
            </a:r>
            <a:br>
              <a:rPr lang="en-US" sz="1600" dirty="0"/>
            </a:br>
            <a:br>
              <a:rPr lang="en-US" sz="1600" dirty="0"/>
            </a:br>
            <a:r>
              <a:rPr lang="en-US" sz="1600" dirty="0"/>
              <a:t>If a source or destination is not plugged in, powered on, properly connected or otherwise unable to communicate with the av system, it will be a slightly transparent grey color.</a:t>
            </a:r>
            <a:br>
              <a:rPr lang="en-US" sz="1600" dirty="0"/>
            </a:br>
            <a:br>
              <a:rPr lang="en-US" sz="1600" dirty="0"/>
            </a:br>
            <a:r>
              <a:rPr lang="en-US" sz="1600" dirty="0"/>
              <a:t>If a source is online, it will be displayed with a dark grey background. </a:t>
            </a:r>
            <a:br>
              <a:rPr lang="en-US" sz="1600" dirty="0"/>
            </a:br>
            <a:br>
              <a:rPr lang="en-US" sz="1600" dirty="0"/>
            </a:br>
            <a:r>
              <a:rPr lang="en-US" sz="1600" dirty="0"/>
              <a:t>To indicate to a user their device is properly connected, a small green circle will be shown on any source with a valid input signal.</a:t>
            </a:r>
          </a:p>
        </p:txBody>
      </p:sp>
      <p:pic>
        <p:nvPicPr>
          <p:cNvPr id="6" name="Picture 5" descr="Blue text on a black background&#10;&#10;Description automatically generated">
            <a:extLst>
              <a:ext uri="{FF2B5EF4-FFF2-40B4-BE49-F238E27FC236}">
                <a16:creationId xmlns:a16="http://schemas.microsoft.com/office/drawing/2014/main" id="{C851EAC6-83D3-B4D5-D905-561CAC804C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4" name="TextBox 3">
            <a:extLst>
              <a:ext uri="{FF2B5EF4-FFF2-40B4-BE49-F238E27FC236}">
                <a16:creationId xmlns:a16="http://schemas.microsoft.com/office/drawing/2014/main" id="{7F899A75-08D8-9289-2481-5A240E028AC3}"/>
              </a:ext>
            </a:extLst>
          </p:cNvPr>
          <p:cNvSpPr txBox="1"/>
          <p:nvPr/>
        </p:nvSpPr>
        <p:spPr>
          <a:xfrm>
            <a:off x="4993861" y="1160531"/>
            <a:ext cx="6559322" cy="307777"/>
          </a:xfrm>
          <a:prstGeom prst="rect">
            <a:avLst/>
          </a:prstGeom>
          <a:noFill/>
        </p:spPr>
        <p:txBody>
          <a:bodyPr wrap="square" rtlCol="0">
            <a:spAutoFit/>
          </a:bodyPr>
          <a:lstStyle/>
          <a:p>
            <a:r>
              <a:rPr lang="en-US" sz="1400" dirty="0"/>
              <a:t>In this example, the Ballroom Cart </a:t>
            </a:r>
            <a:r>
              <a:rPr lang="en-US" sz="1400"/>
              <a:t>and all </a:t>
            </a:r>
            <a:r>
              <a:rPr lang="en-US" sz="1400" dirty="0"/>
              <a:t>the destinations are offline.</a:t>
            </a:r>
          </a:p>
        </p:txBody>
      </p:sp>
    </p:spTree>
    <p:extLst>
      <p:ext uri="{BB962C8B-B14F-4D97-AF65-F5344CB8AC3E}">
        <p14:creationId xmlns:p14="http://schemas.microsoft.com/office/powerpoint/2010/main" val="1508778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8C45-AF25-EFFF-9CA0-DA5D78BE88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DBA665-9939-73FB-9A06-02D8B4836E39}"/>
              </a:ext>
            </a:extLst>
          </p:cNvPr>
          <p:cNvSpPr txBox="1"/>
          <p:nvPr/>
        </p:nvSpPr>
        <p:spPr>
          <a:xfrm>
            <a:off x="371061" y="397565"/>
            <a:ext cx="92525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Help</a:t>
            </a:r>
          </a:p>
        </p:txBody>
      </p:sp>
      <p:cxnSp>
        <p:nvCxnSpPr>
          <p:cNvPr id="5" name="Straight Connector 4">
            <a:extLst>
              <a:ext uri="{FF2B5EF4-FFF2-40B4-BE49-F238E27FC236}">
                <a16:creationId xmlns:a16="http://schemas.microsoft.com/office/drawing/2014/main" id="{58823231-B893-EE56-3034-BF6244AA3C3B}"/>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53AC4B65-3356-19C8-1577-65EEEB11B26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22311" y="1743455"/>
            <a:ext cx="6423608" cy="4009747"/>
          </a:xfrm>
          <a:prstGeom prst="rect">
            <a:avLst/>
          </a:prstGeom>
          <a:noFill/>
          <a:ln>
            <a:solidFill>
              <a:schemeClr val="tx1"/>
            </a:solidFill>
          </a:ln>
        </p:spPr>
      </p:pic>
      <p:sp>
        <p:nvSpPr>
          <p:cNvPr id="2" name="TextBox 1">
            <a:extLst>
              <a:ext uri="{FF2B5EF4-FFF2-40B4-BE49-F238E27FC236}">
                <a16:creationId xmlns:a16="http://schemas.microsoft.com/office/drawing/2014/main" id="{5AE06906-DF52-FE92-E1E6-F9A70A00BBDB}"/>
              </a:ext>
            </a:extLst>
          </p:cNvPr>
          <p:cNvSpPr txBox="1"/>
          <p:nvPr/>
        </p:nvSpPr>
        <p:spPr>
          <a:xfrm>
            <a:off x="371061" y="1131035"/>
            <a:ext cx="4040106" cy="3046988"/>
          </a:xfrm>
          <a:prstGeom prst="rect">
            <a:avLst/>
          </a:prstGeom>
          <a:noFill/>
        </p:spPr>
        <p:txBody>
          <a:bodyPr wrap="square" rtlCol="0">
            <a:spAutoFit/>
          </a:bodyPr>
          <a:lstStyle/>
          <a:p>
            <a:r>
              <a:rPr lang="en-US" sz="1600" dirty="0"/>
              <a:t>The help page will have the standard help message. </a:t>
            </a:r>
            <a:br>
              <a:rPr lang="en-US" sz="1600" dirty="0"/>
            </a:br>
            <a:br>
              <a:rPr lang="en-US" sz="1600" dirty="0"/>
            </a:br>
            <a:r>
              <a:rPr lang="en-US" sz="1600" dirty="0"/>
              <a:t>In addition, a small set of instructions indicating the location of the Bluetooth wall-plate will be shown to help users utilize this device. </a:t>
            </a:r>
            <a:br>
              <a:rPr lang="en-US" sz="1600" dirty="0"/>
            </a:br>
            <a:br>
              <a:rPr lang="en-US" sz="1600" dirty="0"/>
            </a:br>
            <a:r>
              <a:rPr lang="en-US" sz="1600" dirty="0"/>
              <a:t>The Bluetooth wall-plate will be heard in the room it is installed, if a phone is correctly paired, and the source volume fader is un-muted. </a:t>
            </a:r>
          </a:p>
        </p:txBody>
      </p:sp>
      <p:pic>
        <p:nvPicPr>
          <p:cNvPr id="6" name="Picture 5" descr="Blue text on a black background&#10;&#10;Description automatically generated">
            <a:extLst>
              <a:ext uri="{FF2B5EF4-FFF2-40B4-BE49-F238E27FC236}">
                <a16:creationId xmlns:a16="http://schemas.microsoft.com/office/drawing/2014/main" id="{417BF51C-287D-3194-E9F0-ED017124E7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062493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764D1647854E43ACD095F8C6C83EF5" ma:contentTypeVersion="13" ma:contentTypeDescription="Create a new document." ma:contentTypeScope="" ma:versionID="723464257eda4adb95f892c2ccdc2c9e">
  <xsd:schema xmlns:xsd="http://www.w3.org/2001/XMLSchema" xmlns:xs="http://www.w3.org/2001/XMLSchema" xmlns:p="http://schemas.microsoft.com/office/2006/metadata/properties" xmlns:ns2="d599657a-4181-4f90-a7cf-20e0206f5dfc" xmlns:ns3="93d418d0-bcb3-492b-8ffb-0cb3e7dcbf9e" targetNamespace="http://schemas.microsoft.com/office/2006/metadata/properties" ma:root="true" ma:fieldsID="496d90164c52f7fcf681632740b76550" ns2:_="" ns3:_="">
    <xsd:import namespace="d599657a-4181-4f90-a7cf-20e0206f5dfc"/>
    <xsd:import namespace="93d418d0-bcb3-492b-8ffb-0cb3e7dcbf9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99657a-4181-4f90-a7cf-20e0206f5d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0e0d7d27-4fdc-401d-9f1b-623c2aaa04e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3d418d0-bcb3-492b-8ffb-0cb3e7dcbf9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fe423a8-77c8-4cb4-9ee0-3812a4009050}" ma:internalName="TaxCatchAll" ma:showField="CatchAllData" ma:web="93d418d0-bcb3-492b-8ffb-0cb3e7dcbf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599657a-4181-4f90-a7cf-20e0206f5dfc">
      <Terms xmlns="http://schemas.microsoft.com/office/infopath/2007/PartnerControls"/>
    </lcf76f155ced4ddcb4097134ff3c332f>
    <TaxCatchAll xmlns="93d418d0-bcb3-492b-8ffb-0cb3e7dcbf9e" xsi:nil="true"/>
  </documentManagement>
</p:properties>
</file>

<file path=customXml/itemProps1.xml><?xml version="1.0" encoding="utf-8"?>
<ds:datastoreItem xmlns:ds="http://schemas.openxmlformats.org/officeDocument/2006/customXml" ds:itemID="{4F8FF03E-B340-43BE-BCB7-7677262822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99657a-4181-4f90-a7cf-20e0206f5dfc"/>
    <ds:schemaRef ds:uri="93d418d0-bcb3-492b-8ffb-0cb3e7dcbf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8630F0-34E0-4D7D-8523-C9E54E86FE4C}">
  <ds:schemaRefs>
    <ds:schemaRef ds:uri="http://schemas.microsoft.com/sharepoint/v3/contenttype/forms"/>
  </ds:schemaRefs>
</ds:datastoreItem>
</file>

<file path=customXml/itemProps3.xml><?xml version="1.0" encoding="utf-8"?>
<ds:datastoreItem xmlns:ds="http://schemas.openxmlformats.org/officeDocument/2006/customXml" ds:itemID="{8FD052FA-BD0F-4E0B-AF0E-B9EF4D69BB92}">
  <ds:schemaRefs>
    <ds:schemaRef ds:uri="http://www.w3.org/XML/1998/namespace"/>
    <ds:schemaRef ds:uri="http://schemas.microsoft.com/office/2006/metadata/properties"/>
    <ds:schemaRef ds:uri="http://purl.org/dc/terms/"/>
    <ds:schemaRef ds:uri="http://schemas.microsoft.com/office/infopath/2007/PartnerControls"/>
    <ds:schemaRef ds:uri="d599657a-4181-4f90-a7cf-20e0206f5dfc"/>
    <ds:schemaRef ds:uri="http://schemas.microsoft.com/office/2006/documentManagement/types"/>
    <ds:schemaRef ds:uri="http://purl.org/dc/elements/1.1/"/>
    <ds:schemaRef ds:uri="http://schemas.openxmlformats.org/package/2006/metadata/core-properties"/>
    <ds:schemaRef ds:uri="93d418d0-bcb3-492b-8ffb-0cb3e7dcbf9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911</TotalTime>
  <Words>1099</Words>
  <Application>Microsoft Office PowerPoint</Application>
  <PresentationFormat>Widescreen</PresentationFormat>
  <Paragraphs>56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HelveticaNeueLT Std</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michael.miller</dc:creator>
  <cp:lastModifiedBy>Ryan Blajda</cp:lastModifiedBy>
  <cp:revision>80</cp:revision>
  <dcterms:created xsi:type="dcterms:W3CDTF">2015-07-21T23:27:49Z</dcterms:created>
  <dcterms:modified xsi:type="dcterms:W3CDTF">2025-02-10T15:32:45Z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0x0101000C764D1647854E43ACD095F8C6C83EF5</vt:lpwstr>
  </property>
  <property fmtid="{D5CDD505-2E9C-101B-9397-08002B2CF9AE}" pid="3" name="MediaServiceImageTags">
    <vt:lpwstr/>
  </property>
</Properties>
</file>